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8" r:id="rId27"/>
    <p:sldId id="339" r:id="rId28"/>
    <p:sldId id="340" r:id="rId29"/>
    <p:sldId id="341" r:id="rId30"/>
    <p:sldId id="342" r:id="rId31"/>
    <p:sldId id="343" r:id="rId32"/>
    <p:sldId id="344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27.06.2021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618273" y="2860030"/>
            <a:ext cx="4724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i-FI" sz="3200" b="1" dirty="0">
                <a:latin typeface="BankGothic Md BT" panose="020B0807020203060204" pitchFamily="34" charset="0"/>
              </a:rPr>
              <a:t> 8.Birleşik Yükleme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F74938-36D8-4987-9E19-AE00B774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6"/>
            <a:ext cx="12192000" cy="68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7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7D5F770-232D-4653-8F64-4E1EE9F32A74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8.4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B35D58-1525-4C15-9EB0-B5AE9C8E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57" y="596679"/>
            <a:ext cx="11077898" cy="618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1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E64793-CE16-48DA-BD21-A890BCD1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1"/>
            <a:ext cx="12192000" cy="68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1C33DB-CFA1-462F-AE02-11CBBA3F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223"/>
            <a:ext cx="12192000" cy="57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1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12DACE9-ED22-4E73-89FA-F45935EA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3"/>
            <a:ext cx="12192000" cy="68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F704D40-CF53-4F0A-A993-820FEFFA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"/>
            <a:ext cx="12192000" cy="68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8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2B426A-2B1B-4CEA-B1C2-28A543FE6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2"/>
            <a:ext cx="12192000" cy="67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701324-48FE-493D-AF17-A72E50E7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"/>
            <a:ext cx="12192000" cy="6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9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FEB102A-9A40-435C-B978-CC85F1D2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12192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59A18C7-F399-412D-B378-417D297D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57"/>
            <a:ext cx="12192000" cy="652068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44FCC8F-F2B8-40D3-A5BE-EF09959904FA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8.7</a:t>
            </a:r>
          </a:p>
        </p:txBody>
      </p:sp>
    </p:spTree>
    <p:extLst>
      <p:ext uri="{BB962C8B-B14F-4D97-AF65-F5344CB8AC3E}">
        <p14:creationId xmlns:p14="http://schemas.microsoft.com/office/powerpoint/2010/main" val="347680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E877A64-76B3-429D-B833-BA580FCA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" t="3525" r="-1456" b="22448"/>
          <a:stretch/>
        </p:blipFill>
        <p:spPr>
          <a:xfrm>
            <a:off x="0" y="803655"/>
            <a:ext cx="12192000" cy="480703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6F8999C-A470-4F57-B429-FEA2F7C221BD}"/>
              </a:ext>
            </a:extLst>
          </p:cNvPr>
          <p:cNvSpPr txBox="1"/>
          <p:nvPr/>
        </p:nvSpPr>
        <p:spPr>
          <a:xfrm>
            <a:off x="115408" y="103604"/>
            <a:ext cx="826511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8.2 Birleşik Yüklemede Gerilmeye Sebep Olan Durumlar</a:t>
            </a:r>
          </a:p>
        </p:txBody>
      </p:sp>
    </p:spTree>
    <p:extLst>
      <p:ext uri="{BB962C8B-B14F-4D97-AF65-F5344CB8AC3E}">
        <p14:creationId xmlns:p14="http://schemas.microsoft.com/office/powerpoint/2010/main" val="393858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2BCFA5F-7361-4A03-8AF4-248C7346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85"/>
            <a:ext cx="12192000" cy="67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74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0F74A45-EF01-4943-9A43-1A002CA1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1"/>
            <a:ext cx="12192000" cy="68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8AF2E7-2519-4CEB-8CF7-D04E23C3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9"/>
            <a:ext cx="12192000" cy="68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6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047C15-31F3-4EF1-93F0-9B480F0B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7"/>
            <a:ext cx="12192000" cy="68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64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41803D-B449-433C-989B-CB549967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83"/>
            <a:ext cx="12192000" cy="654183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42B697A-7603-4CA0-BD77-301D2A78B960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8.8</a:t>
            </a:r>
          </a:p>
        </p:txBody>
      </p:sp>
    </p:spTree>
    <p:extLst>
      <p:ext uri="{BB962C8B-B14F-4D97-AF65-F5344CB8AC3E}">
        <p14:creationId xmlns:p14="http://schemas.microsoft.com/office/powerpoint/2010/main" val="3463925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5FBB7D-515E-4526-85FD-9FB64E3F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79"/>
            <a:ext cx="12192000" cy="67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8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30DF36-2037-4B04-A2B5-48559792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C240E7-E6D6-45AA-A7E8-5FFE291C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30"/>
            <a:ext cx="12192000" cy="68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7C0204-D31F-483F-B268-DF18B47C4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4"/>
            <a:ext cx="12192000" cy="67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28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9B65C53-6C66-4967-B5BB-943D5B1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8"/>
            <a:ext cx="12192000" cy="681940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C06E9AC-DD3C-4EDB-BDAD-70E1018453FB}"/>
              </a:ext>
            </a:extLst>
          </p:cNvPr>
          <p:cNvSpPr txBox="1"/>
          <p:nvPr/>
        </p:nvSpPr>
        <p:spPr>
          <a:xfrm>
            <a:off x="88776" y="77563"/>
            <a:ext cx="381739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7.8-54 (Problems)</a:t>
            </a:r>
          </a:p>
        </p:txBody>
      </p:sp>
    </p:spTree>
    <p:extLst>
      <p:ext uri="{BB962C8B-B14F-4D97-AF65-F5344CB8AC3E}">
        <p14:creationId xmlns:p14="http://schemas.microsoft.com/office/powerpoint/2010/main" val="19828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E448D9-2033-451D-AB5F-12ECE6EFD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918"/>
            <a:ext cx="12192000" cy="64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9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87311F9-1DDE-483D-8994-06792641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2"/>
            <a:ext cx="12192000" cy="68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8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3146E6-22BD-42B6-9115-6E604C60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960"/>
            <a:ext cx="12192000" cy="63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44ED31-30A5-430E-B571-78242F9A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86"/>
            <a:ext cx="12192000" cy="67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1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05D9681-E6B4-4D10-89E1-16863E60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8"/>
            <a:ext cx="12192000" cy="67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72D2476-A5AA-4A5D-8B0B-4A63437E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3"/>
            <a:ext cx="12192000" cy="6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9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9D1221-3703-496B-B818-8EEB9A40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481"/>
            <a:ext cx="12192000" cy="62330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D9D0B38-9B92-4F59-A8C5-C4D90B1789B4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8.2</a:t>
            </a:r>
          </a:p>
        </p:txBody>
      </p:sp>
    </p:spTree>
    <p:extLst>
      <p:ext uri="{BB962C8B-B14F-4D97-AF65-F5344CB8AC3E}">
        <p14:creationId xmlns:p14="http://schemas.microsoft.com/office/powerpoint/2010/main" val="410419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BFC259-A14D-44D6-9D57-438551F6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EAA462B-DC47-4186-82B3-F8178E23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6"/>
            <a:ext cx="12192000" cy="67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2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B6BA59-260D-4DB4-973E-8373B261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0"/>
            <a:ext cx="12192000" cy="68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97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26</Words>
  <Application>Microsoft Office PowerPoint</Application>
  <PresentationFormat>Geniş ekran</PresentationFormat>
  <Paragraphs>8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7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64</cp:revision>
  <dcterms:created xsi:type="dcterms:W3CDTF">2020-10-26T10:01:11Z</dcterms:created>
  <dcterms:modified xsi:type="dcterms:W3CDTF">2021-06-27T15:14:30Z</dcterms:modified>
</cp:coreProperties>
</file>